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79" r:id="rId5"/>
    <p:sldId id="260" r:id="rId6"/>
    <p:sldId id="261" r:id="rId7"/>
    <p:sldId id="270" r:id="rId8"/>
    <p:sldId id="263" r:id="rId9"/>
    <p:sldId id="264" r:id="rId10"/>
    <p:sldId id="278" r:id="rId11"/>
    <p:sldId id="262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5"/>
    <p:restoredTop sz="94714"/>
  </p:normalViewPr>
  <p:slideViewPr>
    <p:cSldViewPr snapToGrid="0" snapToObjects="1">
      <p:cViewPr varScale="1">
        <p:scale>
          <a:sx n="151" d="100"/>
          <a:sy n="151" d="100"/>
        </p:scale>
        <p:origin x="82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CB930-71FB-7D4C-95BB-8D9FDA00D1A9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3007E-B716-5343-BA54-8171626DF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releases for every 6 moths</a:t>
            </a:r>
            <a:br>
              <a:rPr lang="en-US" baseline="0" dirty="0" smtClean="0"/>
            </a:br>
            <a:r>
              <a:rPr lang="en-US" baseline="0" dirty="0" err="1" smtClean="0"/>
              <a:t>Updateded</a:t>
            </a:r>
            <a:r>
              <a:rPr lang="en-US" baseline="0" dirty="0" smtClean="0"/>
              <a:t> releases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3007E-B716-5343-BA54-8171626DF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7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adoptopenjdk.net/abou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JAVA 11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New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867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91364" y="1024467"/>
            <a:ext cx="10155271" cy="4800599"/>
          </a:xfrm>
        </p:spPr>
        <p:txBody>
          <a:bodyPr>
            <a:normAutofit/>
          </a:bodyPr>
          <a:lstStyle/>
          <a:p>
            <a:r>
              <a:rPr lang="pt-BR" sz="2800" dirty="0" err="1" smtClean="0"/>
              <a:t>Releses</a:t>
            </a:r>
            <a:r>
              <a:rPr lang="pt-BR" sz="2800" dirty="0" smtClean="0"/>
              <a:t> </a:t>
            </a:r>
            <a:r>
              <a:rPr lang="pt-BR" sz="2800" dirty="0" err="1" smtClean="0"/>
              <a:t>of</a:t>
            </a:r>
            <a:r>
              <a:rPr lang="pt-BR" sz="2800" dirty="0" smtClean="0"/>
              <a:t> JAVA </a:t>
            </a:r>
            <a:r>
              <a:rPr lang="pt-BR" sz="2800" dirty="0" err="1" smtClean="0"/>
              <a:t>every</a:t>
            </a:r>
            <a:r>
              <a:rPr lang="pt-BR" sz="2800" dirty="0" smtClean="0"/>
              <a:t> </a:t>
            </a:r>
            <a:r>
              <a:rPr lang="pt-BR" sz="2800" dirty="0" err="1" smtClean="0"/>
              <a:t>six</a:t>
            </a:r>
            <a:r>
              <a:rPr lang="pt-BR" sz="2800" dirty="0" smtClean="0"/>
              <a:t> </a:t>
            </a:r>
            <a:r>
              <a:rPr lang="pt-BR" sz="2800" dirty="0" err="1" smtClean="0"/>
              <a:t>months</a:t>
            </a:r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365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25" y="1397930"/>
            <a:ext cx="9035350" cy="50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89459"/>
            <a:ext cx="9093200" cy="50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66" y="1498595"/>
            <a:ext cx="9025467" cy="50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 now we have tow types of releases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r>
              <a:rPr lang="pt-BR" sz="2800" dirty="0" smtClean="0"/>
              <a:t>Interim releases </a:t>
            </a:r>
          </a:p>
          <a:p>
            <a:r>
              <a:rPr lang="pt-BR" sz="2800" dirty="0" smtClean="0"/>
              <a:t>LTS (</a:t>
            </a:r>
            <a:r>
              <a:rPr lang="pt-BR" sz="2800" dirty="0" err="1" smtClean="0"/>
              <a:t>Long</a:t>
            </a:r>
            <a:r>
              <a:rPr lang="pt-BR" sz="2800" dirty="0" smtClean="0"/>
              <a:t> </a:t>
            </a:r>
            <a:r>
              <a:rPr lang="pt-BR" sz="2800" dirty="0" err="1" smtClean="0"/>
              <a:t>term</a:t>
            </a:r>
            <a:r>
              <a:rPr lang="pt-BR" sz="2800" dirty="0" smtClean="0"/>
              <a:t> </a:t>
            </a:r>
            <a:r>
              <a:rPr lang="pt-BR" sz="2800" dirty="0" err="1" smtClean="0"/>
              <a:t>support</a:t>
            </a:r>
            <a:r>
              <a:rPr lang="pt-BR" sz="2800" dirty="0" smtClean="0"/>
              <a:t>) releases 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880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1738748"/>
            <a:ext cx="7869271" cy="43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423333"/>
            <a:ext cx="10268478" cy="18542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That sounds overly complicated. </a:t>
            </a:r>
            <a:br>
              <a:rPr lang="en-US" sz="3600" dirty="0" smtClean="0"/>
            </a:br>
            <a:r>
              <a:rPr lang="en-US" sz="3600" dirty="0" smtClean="0"/>
              <a:t>Talk us through it.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16386" name="Picture 2" descr="mage result for gif  wt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34" y="2867564"/>
            <a:ext cx="2573866" cy="235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1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Commercial</a:t>
            </a:r>
            <a:r>
              <a:rPr lang="pt-BR" sz="2800" dirty="0" smtClean="0"/>
              <a:t> </a:t>
            </a:r>
            <a:r>
              <a:rPr lang="pt-BR" sz="2800" dirty="0" err="1" smtClean="0"/>
              <a:t>oracle</a:t>
            </a:r>
            <a:r>
              <a:rPr lang="pt-BR" sz="2800" dirty="0" smtClean="0"/>
              <a:t> JDK</a:t>
            </a:r>
          </a:p>
          <a:p>
            <a:r>
              <a:rPr lang="pt-BR" sz="2800" dirty="0" err="1" smtClean="0"/>
              <a:t>OpenJDK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160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423333"/>
            <a:ext cx="10268478" cy="18542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Why two?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67" y="2580163"/>
            <a:ext cx="4165600" cy="31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2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2201333"/>
            <a:ext cx="9905998" cy="4631267"/>
          </a:xfrm>
        </p:spPr>
        <p:txBody>
          <a:bodyPr>
            <a:normAutofit/>
          </a:bodyPr>
          <a:lstStyle/>
          <a:p>
            <a:r>
              <a:rPr lang="pt-BR" sz="3600" dirty="0" smtClean="0"/>
              <a:t>Oracle </a:t>
            </a:r>
            <a:r>
              <a:rPr lang="pt-BR" sz="3600" dirty="0" err="1" smtClean="0"/>
              <a:t>OpenJDK</a:t>
            </a:r>
            <a:r>
              <a:rPr lang="pt-BR" sz="3600" dirty="0" smtClean="0"/>
              <a:t> </a:t>
            </a:r>
            <a:r>
              <a:rPr lang="pt-BR" sz="3600" dirty="0" err="1" smtClean="0"/>
              <a:t>is</a:t>
            </a:r>
            <a:r>
              <a:rPr lang="pt-BR" sz="3600" dirty="0" smtClean="0"/>
              <a:t> $</a:t>
            </a:r>
            <a:r>
              <a:rPr lang="pt-BR" sz="3600" dirty="0" err="1" smtClean="0"/>
              <a:t>free</a:t>
            </a:r>
            <a:endParaRPr lang="pt-BR" sz="3600" dirty="0" smtClean="0"/>
          </a:p>
          <a:p>
            <a:pPr lvl="1"/>
            <a:r>
              <a:rPr lang="pt-BR" sz="2000" dirty="0" err="1" smtClean="0"/>
              <a:t>But</a:t>
            </a:r>
            <a:r>
              <a:rPr lang="pt-BR" sz="2000" dirty="0" smtClean="0"/>
              <a:t> </a:t>
            </a:r>
            <a:r>
              <a:rPr lang="pt-BR" sz="2000" dirty="0" err="1" smtClean="0"/>
              <a:t>will</a:t>
            </a:r>
            <a:r>
              <a:rPr lang="pt-BR" sz="2000" dirty="0" smtClean="0"/>
              <a:t> </a:t>
            </a:r>
            <a:r>
              <a:rPr lang="pt-BR" sz="2000" dirty="0" err="1" smtClean="0"/>
              <a:t>be</a:t>
            </a:r>
            <a:r>
              <a:rPr lang="pt-BR" sz="2000" dirty="0" smtClean="0"/>
              <a:t> </a:t>
            </a:r>
            <a:r>
              <a:rPr lang="pt-BR" sz="2000" dirty="0" err="1" smtClean="0"/>
              <a:t>replaced</a:t>
            </a:r>
            <a:r>
              <a:rPr lang="pt-BR" sz="2000" dirty="0" smtClean="0"/>
              <a:t> </a:t>
            </a:r>
            <a:r>
              <a:rPr lang="pt-BR" sz="2000" dirty="0" err="1" smtClean="0"/>
              <a:t>every</a:t>
            </a:r>
            <a:r>
              <a:rPr lang="pt-BR" sz="2000" dirty="0" smtClean="0"/>
              <a:t> 6 </a:t>
            </a:r>
            <a:r>
              <a:rPr lang="pt-BR" sz="2000" dirty="0" err="1" smtClean="0"/>
              <a:t>months</a:t>
            </a:r>
            <a:endParaRPr lang="pt-BR" sz="2000" dirty="0" smtClean="0"/>
          </a:p>
          <a:p>
            <a:pPr lvl="1"/>
            <a:endParaRPr lang="pt-BR" sz="2000" dirty="0" smtClean="0"/>
          </a:p>
          <a:p>
            <a:r>
              <a:rPr lang="pt-BR" sz="3600" dirty="0"/>
              <a:t>Oracle </a:t>
            </a:r>
            <a:r>
              <a:rPr lang="pt-BR" sz="3600" dirty="0" err="1" smtClean="0"/>
              <a:t>Commercial</a:t>
            </a:r>
            <a:r>
              <a:rPr lang="pt-BR" sz="3600" dirty="0" smtClean="0"/>
              <a:t> JDK </a:t>
            </a:r>
            <a:r>
              <a:rPr lang="pt-BR" sz="3600" dirty="0" err="1" smtClean="0"/>
              <a:t>has</a:t>
            </a:r>
            <a:r>
              <a:rPr lang="pt-BR" sz="3600" dirty="0" smtClean="0"/>
              <a:t> LTS</a:t>
            </a:r>
            <a:endParaRPr lang="pt-BR" sz="3600" dirty="0"/>
          </a:p>
          <a:p>
            <a:pPr lvl="1"/>
            <a:r>
              <a:rPr lang="pt-BR" sz="2000" dirty="0" err="1"/>
              <a:t>But</a:t>
            </a:r>
            <a:r>
              <a:rPr lang="pt-BR" sz="2000" dirty="0"/>
              <a:t> </a:t>
            </a:r>
            <a:r>
              <a:rPr lang="pt-BR" sz="2000" dirty="0" err="1" smtClean="0"/>
              <a:t>you</a:t>
            </a:r>
            <a:r>
              <a:rPr lang="pt-BR" sz="2000" dirty="0" smtClean="0"/>
              <a:t> </a:t>
            </a:r>
            <a:r>
              <a:rPr lang="pt-BR" sz="2000" dirty="0" err="1" smtClean="0"/>
              <a:t>have</a:t>
            </a:r>
            <a:r>
              <a:rPr lang="pt-BR" sz="2000" dirty="0" smtClean="0"/>
              <a:t> </a:t>
            </a:r>
            <a:r>
              <a:rPr lang="pt-BR" sz="2000" dirty="0" err="1" smtClean="0"/>
              <a:t>to</a:t>
            </a:r>
            <a:r>
              <a:rPr lang="pt-BR" sz="2000" dirty="0" smtClean="0"/>
              <a:t> </a:t>
            </a:r>
            <a:r>
              <a:rPr lang="pt-BR" sz="2000" dirty="0" err="1" smtClean="0"/>
              <a:t>pay</a:t>
            </a:r>
            <a:r>
              <a:rPr lang="pt-BR" sz="2000" dirty="0" smtClean="0"/>
              <a:t> </a:t>
            </a:r>
            <a:r>
              <a:rPr lang="pt-BR" sz="2000" dirty="0" err="1" smtClean="0"/>
              <a:t>to</a:t>
            </a:r>
            <a:r>
              <a:rPr lang="pt-BR" sz="2000" dirty="0" smtClean="0"/>
              <a:t> use it in </a:t>
            </a:r>
            <a:r>
              <a:rPr lang="pt-BR" sz="2000" dirty="0" err="1" smtClean="0"/>
              <a:t>production</a:t>
            </a:r>
            <a:endParaRPr lang="en-US" sz="2000" dirty="0"/>
          </a:p>
          <a:p>
            <a:pPr lvl="1"/>
            <a:endParaRPr lang="en-US" sz="20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7160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09600"/>
            <a:ext cx="10684933" cy="1905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Upgrading from java 8 </a:t>
            </a:r>
            <a:br>
              <a:rPr lang="en-US" sz="4400" dirty="0" smtClean="0"/>
            </a:br>
            <a:r>
              <a:rPr lang="en-US" sz="4400" dirty="0" smtClean="0"/>
              <a:t>sounds scary 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57" y="2201333"/>
            <a:ext cx="8609378" cy="3285066"/>
          </a:xfrm>
        </p:spPr>
      </p:pic>
    </p:spTree>
    <p:extLst>
      <p:ext uri="{BB962C8B-B14F-4D97-AF65-F5344CB8AC3E}">
        <p14:creationId xmlns:p14="http://schemas.microsoft.com/office/powerpoint/2010/main" val="1547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3546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946" y="830350"/>
            <a:ext cx="2389187" cy="863600"/>
          </a:xfrm>
        </p:spPr>
        <p:txBody>
          <a:bodyPr/>
          <a:lstStyle/>
          <a:p>
            <a:r>
              <a:rPr lang="en-US" smtClean="0"/>
              <a:t>OpenJDK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45" y="1693950"/>
            <a:ext cx="8475133" cy="4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7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3546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30" y="1735662"/>
            <a:ext cx="4070761" cy="766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13" y="3018157"/>
            <a:ext cx="8000254" cy="34415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6533" y="6090347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https://adoptopenjdk.net/about.html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3546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13" y="1380062"/>
            <a:ext cx="4070761" cy="766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73" y="2385005"/>
            <a:ext cx="7389077" cy="41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Show me why I should start using java 11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62" y="2531532"/>
            <a:ext cx="4852755" cy="2726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1462" y="4980799"/>
            <a:ext cx="1794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Show me the code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07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New Features</a:t>
            </a:r>
            <a:endParaRPr lang="en-US" sz="3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98613" y="1701800"/>
            <a:ext cx="5220194" cy="4631267"/>
          </a:xfrm>
        </p:spPr>
        <p:txBody>
          <a:bodyPr>
            <a:normAutofit/>
          </a:bodyPr>
          <a:lstStyle/>
          <a:p>
            <a:r>
              <a:rPr lang="pt-BR" sz="2800" dirty="0" err="1" smtClean="0"/>
              <a:t>Jshel</a:t>
            </a:r>
            <a:endParaRPr lang="pt-BR" sz="2800" dirty="0" smtClean="0"/>
          </a:p>
          <a:p>
            <a:r>
              <a:rPr lang="pt-BR" sz="2800" dirty="0" smtClean="0"/>
              <a:t>VAR</a:t>
            </a:r>
          </a:p>
          <a:p>
            <a:r>
              <a:rPr lang="pt-BR" sz="2800" dirty="0" err="1"/>
              <a:t>Collection</a:t>
            </a:r>
            <a:r>
              <a:rPr lang="pt-BR" sz="2800" dirty="0"/>
              <a:t> </a:t>
            </a:r>
            <a:r>
              <a:rPr lang="pt-BR" sz="2800" dirty="0" err="1"/>
              <a:t>factories</a:t>
            </a:r>
            <a:endParaRPr lang="pt-BR" sz="2800" dirty="0"/>
          </a:p>
          <a:p>
            <a:pPr lvl="1"/>
            <a:r>
              <a:rPr lang="pt-BR" sz="2800" dirty="0" err="1"/>
              <a:t>list.of</a:t>
            </a:r>
            <a:endParaRPr lang="pt-BR" sz="2800" dirty="0"/>
          </a:p>
          <a:p>
            <a:pPr lvl="1"/>
            <a:r>
              <a:rPr lang="pt-BR" sz="2800" dirty="0" err="1" smtClean="0"/>
              <a:t>Map.of</a:t>
            </a:r>
            <a:endParaRPr lang="en-US" sz="2800" dirty="0"/>
          </a:p>
          <a:p>
            <a:endParaRPr lang="en-US" sz="28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19239" y="1930400"/>
            <a:ext cx="5220194" cy="3056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 err="1"/>
              <a:t>Stream</a:t>
            </a:r>
            <a:endParaRPr lang="pt-BR" sz="2800" dirty="0" smtClean="0"/>
          </a:p>
          <a:p>
            <a:r>
              <a:rPr lang="pt-BR" sz="2800" dirty="0" err="1" smtClean="0"/>
              <a:t>Optional</a:t>
            </a:r>
            <a:endParaRPr lang="pt-BR" sz="2800" dirty="0" smtClean="0"/>
          </a:p>
          <a:p>
            <a:r>
              <a:rPr lang="pt-BR" sz="2800" dirty="0" err="1" smtClean="0"/>
              <a:t>Multi</a:t>
            </a:r>
            <a:r>
              <a:rPr lang="pt-BR" sz="2800" dirty="0" smtClean="0"/>
              <a:t> release </a:t>
            </a:r>
            <a:r>
              <a:rPr lang="pt-BR" sz="2800" dirty="0" err="1" smtClean="0"/>
              <a:t>jar</a:t>
            </a:r>
            <a:r>
              <a:rPr lang="pt-BR" sz="2800" dirty="0" smtClean="0"/>
              <a:t> Files</a:t>
            </a:r>
          </a:p>
          <a:p>
            <a:r>
              <a:rPr lang="pt-BR" sz="2800" dirty="0" smtClean="0"/>
              <a:t>Switch </a:t>
            </a:r>
            <a:r>
              <a:rPr lang="pt-BR" sz="2800" dirty="0" err="1" smtClean="0"/>
              <a:t>expressions</a:t>
            </a:r>
            <a:endParaRPr lang="pt-BR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9044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The business doesn’t care about language features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90" y="2925233"/>
            <a:ext cx="4229100" cy="2387600"/>
          </a:xfrm>
        </p:spPr>
      </p:pic>
    </p:spTree>
    <p:extLst>
      <p:ext uri="{BB962C8B-B14F-4D97-AF65-F5344CB8AC3E}">
        <p14:creationId xmlns:p14="http://schemas.microsoft.com/office/powerpoint/2010/main" val="51938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performance</a:t>
            </a:r>
            <a:endParaRPr lang="en-US" sz="3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98612" y="1701800"/>
            <a:ext cx="6021387" cy="46312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Memory Usage</a:t>
            </a:r>
          </a:p>
          <a:p>
            <a:r>
              <a:rPr lang="en-US" sz="2800" dirty="0" smtClean="0"/>
              <a:t>Garbage collector improvements</a:t>
            </a:r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648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pain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40" y="2175932"/>
            <a:ext cx="9017000" cy="31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Upgrading from java 8 sounds scary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807" y="2690680"/>
            <a:ext cx="9905998" cy="165834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 don</a:t>
            </a:r>
            <a:r>
              <a:rPr lang="mr-IN" sz="2800" dirty="0" smtClean="0"/>
              <a:t>’</a:t>
            </a:r>
            <a:r>
              <a:rPr lang="en-US" sz="2800" dirty="0" smtClean="0"/>
              <a:t>t want to pay for java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979" y="3274320"/>
            <a:ext cx="3699933" cy="2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Upgrading from java 8 sounds scary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0674" y="1506687"/>
            <a:ext cx="9905998" cy="2252513"/>
          </a:xfrm>
        </p:spPr>
        <p:txBody>
          <a:bodyPr>
            <a:normAutofit/>
          </a:bodyPr>
          <a:lstStyle/>
          <a:p>
            <a:r>
              <a:rPr lang="en-US" sz="2800" smtClean="0"/>
              <a:t>Super </a:t>
            </a:r>
            <a:r>
              <a:rPr lang="en-US" sz="2800" dirty="0" smtClean="0"/>
              <a:t>happy with java 8, thanks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68" y="3411687"/>
            <a:ext cx="3804355" cy="28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Upgrading from java 8 sounds scary 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56" y="1947334"/>
            <a:ext cx="7681380" cy="4301324"/>
          </a:xfrm>
        </p:spPr>
      </p:pic>
    </p:spTree>
    <p:extLst>
      <p:ext uri="{BB962C8B-B14F-4D97-AF65-F5344CB8AC3E}">
        <p14:creationId xmlns:p14="http://schemas.microsoft.com/office/powerpoint/2010/main" val="110972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6" y="2336799"/>
            <a:ext cx="10820400" cy="141393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Releases, Updates, licensing &amp; support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11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4071" y="1202267"/>
            <a:ext cx="10911169" cy="1794927"/>
          </a:xfrm>
        </p:spPr>
        <p:txBody>
          <a:bodyPr>
            <a:normAutofit/>
          </a:bodyPr>
          <a:lstStyle/>
          <a:p>
            <a:r>
              <a:rPr lang="pt-BR" sz="2800" dirty="0" err="1" smtClean="0"/>
              <a:t>Before</a:t>
            </a:r>
            <a:r>
              <a:rPr lang="pt-BR" sz="2800" dirty="0" smtClean="0"/>
              <a:t> JAVA 9 </a:t>
            </a:r>
            <a:r>
              <a:rPr lang="pt-BR" sz="2800" dirty="0" err="1" smtClean="0"/>
              <a:t>the</a:t>
            </a:r>
            <a:r>
              <a:rPr lang="pt-BR" sz="2800" dirty="0" smtClean="0"/>
              <a:t> </a:t>
            </a:r>
            <a:r>
              <a:rPr lang="pt-BR" sz="2800" dirty="0" err="1" smtClean="0"/>
              <a:t>Versions</a:t>
            </a:r>
            <a:r>
              <a:rPr lang="pt-BR" sz="2800" dirty="0" smtClean="0"/>
              <a:t> </a:t>
            </a:r>
            <a:r>
              <a:rPr lang="pt-BR" sz="2800" dirty="0" err="1"/>
              <a:t>were</a:t>
            </a:r>
            <a:r>
              <a:rPr lang="pt-BR" sz="2800" dirty="0"/>
              <a:t> </a:t>
            </a:r>
            <a:r>
              <a:rPr lang="pt-BR" sz="2800" dirty="0" err="1"/>
              <a:t>released</a:t>
            </a:r>
            <a:r>
              <a:rPr lang="pt-BR" sz="2800" dirty="0"/>
              <a:t> </a:t>
            </a:r>
            <a:r>
              <a:rPr lang="pt-BR" sz="2800" dirty="0" err="1"/>
              <a:t>every</a:t>
            </a:r>
            <a:r>
              <a:rPr lang="pt-BR" sz="2800" dirty="0"/>
              <a:t> </a:t>
            </a:r>
            <a:r>
              <a:rPr lang="pt-BR" sz="2800" dirty="0" err="1" smtClean="0"/>
              <a:t>two</a:t>
            </a:r>
            <a:r>
              <a:rPr lang="pt-BR" sz="2800" dirty="0" smtClean="0"/>
              <a:t>/</a:t>
            </a:r>
            <a:r>
              <a:rPr lang="pt-BR" sz="2800" dirty="0" err="1" smtClean="0"/>
              <a:t>three</a:t>
            </a:r>
            <a:r>
              <a:rPr lang="pt-BR" sz="2800" dirty="0" smtClean="0"/>
              <a:t> </a:t>
            </a:r>
            <a:r>
              <a:rPr lang="pt-BR" sz="2800" dirty="0" err="1" smtClean="0"/>
              <a:t>years</a:t>
            </a:r>
            <a:endParaRPr lang="en-US" sz="2800" dirty="0"/>
          </a:p>
          <a:p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2572450"/>
            <a:ext cx="6294967" cy="367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1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3" y="1331347"/>
            <a:ext cx="9516533" cy="5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8437"/>
            <a:ext cx="9499600" cy="53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3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</TotalTime>
  <Words>189</Words>
  <Application>Microsoft Macintosh PowerPoint</Application>
  <PresentationFormat>Widescreen</PresentationFormat>
  <Paragraphs>66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Century Gothic</vt:lpstr>
      <vt:lpstr>Mangal</vt:lpstr>
      <vt:lpstr>Arial</vt:lpstr>
      <vt:lpstr>Mesh</vt:lpstr>
      <vt:lpstr>JAVA 11</vt:lpstr>
      <vt:lpstr>Upgrading from java 8  sounds scary </vt:lpstr>
      <vt:lpstr>Upgrading from java 8 sounds scary </vt:lpstr>
      <vt:lpstr>Upgrading from java 8 sounds scary </vt:lpstr>
      <vt:lpstr>Upgrading from java 8 sounds scary </vt:lpstr>
      <vt:lpstr>Releases, Updates, licensing &amp; support</vt:lpstr>
      <vt:lpstr>Releases</vt:lpstr>
      <vt:lpstr>Releases</vt:lpstr>
      <vt:lpstr>Releases</vt:lpstr>
      <vt:lpstr>Releases</vt:lpstr>
      <vt:lpstr>Releases</vt:lpstr>
      <vt:lpstr>Releases</vt:lpstr>
      <vt:lpstr>Releases</vt:lpstr>
      <vt:lpstr>So now we have tow types of releases</vt:lpstr>
      <vt:lpstr>Licensing</vt:lpstr>
      <vt:lpstr>That sounds overly complicated.  Talk us through it.</vt:lpstr>
      <vt:lpstr>licensing</vt:lpstr>
      <vt:lpstr>Why two?</vt:lpstr>
      <vt:lpstr>licensing</vt:lpstr>
      <vt:lpstr>licensing</vt:lpstr>
      <vt:lpstr>Licensing </vt:lpstr>
      <vt:lpstr>Licensing </vt:lpstr>
      <vt:lpstr>Licensing </vt:lpstr>
      <vt:lpstr>Show me why I should start using java 11</vt:lpstr>
      <vt:lpstr>New Features</vt:lpstr>
      <vt:lpstr>The business doesn’t care about language features</vt:lpstr>
      <vt:lpstr>performance</vt:lpstr>
      <vt:lpstr>pain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11</dc:title>
  <dc:creator>Microsoft Office User</dc:creator>
  <cp:lastModifiedBy>Microsoft Office User</cp:lastModifiedBy>
  <cp:revision>21</cp:revision>
  <dcterms:created xsi:type="dcterms:W3CDTF">2019-06-30T14:15:27Z</dcterms:created>
  <dcterms:modified xsi:type="dcterms:W3CDTF">2019-06-30T19:39:02Z</dcterms:modified>
</cp:coreProperties>
</file>